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3" r:id="rId5"/>
    <p:sldId id="264" r:id="rId6"/>
    <p:sldId id="258" r:id="rId7"/>
    <p:sldId id="259" r:id="rId8"/>
    <p:sldId id="262" r:id="rId9"/>
    <p:sldId id="265" r:id="rId10"/>
    <p:sldId id="266" r:id="rId11"/>
    <p:sldId id="267" r:id="rId12"/>
    <p:sldId id="268" r:id="rId13"/>
    <p:sldId id="260" r:id="rId14"/>
    <p:sldId id="26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AB05E-115D-46B3-A001-C3597B6E2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6E25AA-9C2F-477F-9552-49C838732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185297-3C14-4342-BDE2-41F44B37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BEB-1D7D-47E1-B8A6-E80CFA1847A6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142B3E-31B1-4693-81C2-5F065F23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9C8D91-B967-4F5B-901B-7A65DF3B2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28A1-0010-4AA8-93F6-6DDD88593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00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ED4E9-C03F-484E-8DF2-467910488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700429-FD33-441D-9619-D7A631AFC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1DEF1C-4A0A-4E3F-BC8F-6362FCA5B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BEB-1D7D-47E1-B8A6-E80CFA1847A6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E41A36-EC23-40F9-95D3-9D2C5B02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061F45-C652-4486-9BB3-7A7369A9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28A1-0010-4AA8-93F6-6DDD88593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6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928959-05C6-4442-94D1-65BB755DD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88E7E7-1BAC-4278-B63F-43A279035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94C342-842D-42D9-8E7F-4FE5EBAA8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BEB-1D7D-47E1-B8A6-E80CFA1847A6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ECCA0F-A7FE-4913-9861-F0FF2D69B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B3D9AF-711B-4561-A5AD-932E3C818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28A1-0010-4AA8-93F6-6DDD88593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F9D26-63B6-4718-A165-BF088B9CD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509F38-BC66-424D-8362-BD1EA1F7F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561E09-EDA3-4DCF-9D05-09AADDC3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BEB-1D7D-47E1-B8A6-E80CFA1847A6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32F748-FCB1-4B6C-8693-2F617D620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BB9B0A-F6E9-462F-8307-0D5FA67A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28A1-0010-4AA8-93F6-6DDD88593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7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0C339-1C52-4DDC-A01E-15BFC3891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A0A921-7606-4B99-AAB7-C25C6A08A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B072B6-2BA0-4E59-BACC-D3D646722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BEB-1D7D-47E1-B8A6-E80CFA1847A6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045A22-71AC-447E-90CF-A6FA684BE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21EAF6-1149-4B8E-9D16-6B9A87FBF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28A1-0010-4AA8-93F6-6DDD88593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40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6E159-2E84-42C1-9280-A8FA951CD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663A2E-E849-4D6E-B0B6-8290C3D4A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7713D1-6A69-4185-A404-762571171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41FA33-F97D-4DD8-945F-6DD335F6B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BEB-1D7D-47E1-B8A6-E80CFA1847A6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406DDC-DD61-44B2-ADBF-C32544534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12E78C-84FE-49A8-8E4C-A009FAB4D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28A1-0010-4AA8-93F6-6DDD88593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36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4C530D-D809-4262-BD47-E5EBCCF01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292291-A118-4197-9E73-54FC17CC4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D323B7-4FB7-4364-B9B7-04DA0374C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C1A71F-B5E7-4004-B344-F8BD8633B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FDCFB3-DE40-483D-B85A-6AC206D4B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B14BE0-24D5-4E26-92C8-31CE76D3B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BEB-1D7D-47E1-B8A6-E80CFA1847A6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C27BE1-F6C6-4FF3-83B8-4F21E1E0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F9392F-800A-40B3-AF81-8534768E2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28A1-0010-4AA8-93F6-6DDD88593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30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5E43D-ACCC-4EBF-80B8-A28173B78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8A47407-FA7D-436A-B60C-DC04C0FBB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BEB-1D7D-47E1-B8A6-E80CFA1847A6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65E0F4-3780-4594-A156-C204AA9A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18228A-41EF-4E46-953A-88444576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28A1-0010-4AA8-93F6-6DDD88593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06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54FC0F4-57A3-4DE0-AEE0-EFF3A711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BEB-1D7D-47E1-B8A6-E80CFA1847A6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5D76F06-8703-4812-A0FC-46AEB581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41231B-AEAD-4D36-B721-4EC80A47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28A1-0010-4AA8-93F6-6DDD88593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73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228E8E-1E1D-4C3B-B8EE-268ED8F7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ECD779-720D-4C0A-8D7F-313D236BA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DEEB70-0C3F-408E-9EF9-DD53028B8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A1912F-29EA-4DD1-B431-5C5120B6B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BEB-1D7D-47E1-B8A6-E80CFA1847A6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D855E8-5E30-4FB2-8ED2-866C690E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AC7733-ACD9-4B84-9944-14ADCE2EE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28A1-0010-4AA8-93F6-6DDD88593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27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CCE95-A7CC-4D0F-9C0D-6E463F39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BBD87A7-3FA5-4551-AB8F-8E1C57C99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951B0-460E-4963-BA3A-C1EB1364F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AB00CF-A4A7-4C51-A1AB-668B9B0B7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BEB-1D7D-47E1-B8A6-E80CFA1847A6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4FC368-FED0-4E30-9AAD-EF71B5631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A42DE6-1568-4674-972D-279DC17B6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28A1-0010-4AA8-93F6-6DDD88593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89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A9CBF4-E833-485D-BBE8-527BB6DBC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177DBA-28B8-4A18-94BB-9D395A3C8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FF90D8-F7F7-421A-8C35-5816A6A4DA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6BEB-1D7D-47E1-B8A6-E80CFA1847A6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5CDFC1-B7CB-4E07-9469-92853B68D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27108B-6207-4D7D-A98C-A6B511E9B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628A1-0010-4AA8-93F6-6DDD88593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46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EA748F-5988-4C1B-954C-DB5F739EE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ru-RU" b="1" dirty="0"/>
              <a:t>Я выбираю жизнь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2F40B2-8311-4DBF-B2A8-230284569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7983" y="4675059"/>
            <a:ext cx="2982686" cy="1655762"/>
          </a:xfrm>
        </p:spPr>
        <p:txBody>
          <a:bodyPr/>
          <a:lstStyle/>
          <a:p>
            <a:r>
              <a:rPr lang="ru-RU" dirty="0"/>
              <a:t>Работу выполнил:</a:t>
            </a:r>
            <a:br>
              <a:rPr lang="ru-RU" dirty="0"/>
            </a:br>
            <a:r>
              <a:rPr lang="ru-RU" dirty="0"/>
              <a:t>студент группы 9 </a:t>
            </a:r>
            <a:r>
              <a:rPr lang="ru-RU" dirty="0" err="1"/>
              <a:t>мци</a:t>
            </a:r>
            <a:br>
              <a:rPr lang="ru-RU" dirty="0"/>
            </a:br>
            <a:r>
              <a:rPr lang="ru-RU" dirty="0"/>
              <a:t>Евсеев Даниил</a:t>
            </a:r>
          </a:p>
        </p:txBody>
      </p:sp>
      <p:sp>
        <p:nvSpPr>
          <p:cNvPr id="4" name="Управляющая кнопка: &quot;Вперед&quot; или &quot;Следующий&quot;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2645713-1933-4024-8C69-07974C413E5F}"/>
              </a:ext>
            </a:extLst>
          </p:cNvPr>
          <p:cNvSpPr/>
          <p:nvPr/>
        </p:nvSpPr>
        <p:spPr>
          <a:xfrm>
            <a:off x="10610335" y="6137189"/>
            <a:ext cx="810334" cy="4860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27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D92135-F921-4B3B-AA19-510259206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810" y="216844"/>
            <a:ext cx="9376719" cy="1043545"/>
          </a:xfrm>
        </p:spPr>
        <p:txBody>
          <a:bodyPr/>
          <a:lstStyle/>
          <a:p>
            <a:r>
              <a:rPr lang="ru-RU" b="1" dirty="0"/>
              <a:t>Последствия употребления наркотиков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5E488B-8ED2-4C84-BF7F-DC8BFECD565B}"/>
              </a:ext>
            </a:extLst>
          </p:cNvPr>
          <p:cNvSpPr txBox="1"/>
          <p:nvPr/>
        </p:nvSpPr>
        <p:spPr>
          <a:xfrm>
            <a:off x="1878227" y="1902940"/>
            <a:ext cx="83119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 В первую очередь наркотики влияют на психику, что приводит к духовной деградации и полному физическому истощению организма.</a:t>
            </a:r>
          </a:p>
          <a:p>
            <a:br>
              <a:rPr lang="ru-RU" dirty="0"/>
            </a:br>
            <a:r>
              <a:rPr lang="ru-RU" dirty="0"/>
              <a:t>- При употреблении наркотиков начинает разлагаться печень, изменяют свою работу почки и вслед за ними начинают разрушаться все органы в организме, делая употребляющего наркотики инвалидом на всю жизнь.</a:t>
            </a:r>
          </a:p>
          <a:p>
            <a:br>
              <a:rPr lang="ru-RU" dirty="0"/>
            </a:br>
            <a:r>
              <a:rPr lang="ru-RU" dirty="0"/>
              <a:t>- Наркоман - раб наркотика; ради него он пойдёт на любую низость и преступление, что рано или поздно приведёт его к смерти. Даже одного приёма достаточно, чтобы стать "зависимым".</a:t>
            </a:r>
          </a:p>
        </p:txBody>
      </p:sp>
      <p:sp>
        <p:nvSpPr>
          <p:cNvPr id="4" name="Управляющая кнопка: &quot;Вперед&quot; или &quot;Следующий&quot;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8E5AB6E-BAD5-477B-8540-76A70AB57C6C}"/>
              </a:ext>
            </a:extLst>
          </p:cNvPr>
          <p:cNvSpPr/>
          <p:nvPr/>
        </p:nvSpPr>
        <p:spPr>
          <a:xfrm>
            <a:off x="10610335" y="6137189"/>
            <a:ext cx="810334" cy="4860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&quot;Назад&quot; или &quot;Предыдущий&quot; 4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6EDF0865-59D1-4A85-BE83-2985D5463C05}"/>
              </a:ext>
            </a:extLst>
          </p:cNvPr>
          <p:cNvSpPr/>
          <p:nvPr/>
        </p:nvSpPr>
        <p:spPr>
          <a:xfrm>
            <a:off x="708454" y="6137189"/>
            <a:ext cx="683741" cy="4860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1744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8668C-8BCB-4FFF-B85B-FB8270041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489" y="183892"/>
            <a:ext cx="5785022" cy="1325563"/>
          </a:xfrm>
        </p:spPr>
        <p:txBody>
          <a:bodyPr/>
          <a:lstStyle/>
          <a:p>
            <a:r>
              <a:rPr lang="ru-RU" b="1" dirty="0"/>
              <a:t>Признаки наркомании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7A5EB-E59A-4620-BAD5-6FF0E1A05EA3}"/>
              </a:ext>
            </a:extLst>
          </p:cNvPr>
          <p:cNvSpPr txBox="1"/>
          <p:nvPr/>
        </p:nvSpPr>
        <p:spPr>
          <a:xfrm>
            <a:off x="626077" y="1935890"/>
            <a:ext cx="52722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Внешние признаки:</a:t>
            </a:r>
            <a:br>
              <a:rPr lang="ru-RU" dirty="0"/>
            </a:br>
            <a:r>
              <a:rPr lang="ru-RU" dirty="0"/>
              <a:t>-    Бледность кожи. </a:t>
            </a:r>
          </a:p>
          <a:p>
            <a:pPr marL="285750" indent="-285750">
              <a:buFontTx/>
              <a:buChar char="-"/>
            </a:pPr>
            <a:r>
              <a:rPr lang="ru-RU" dirty="0"/>
              <a:t>Расширенные или суженные зрачки. </a:t>
            </a:r>
          </a:p>
          <a:p>
            <a:pPr marL="285750" indent="-285750">
              <a:buFontTx/>
              <a:buChar char="-"/>
            </a:pPr>
            <a:r>
              <a:rPr lang="ru-RU" dirty="0"/>
              <a:t>Покрасневшие или помутневшие глаза. </a:t>
            </a:r>
          </a:p>
          <a:p>
            <a:r>
              <a:rPr lang="ru-RU" dirty="0"/>
              <a:t>-    Замедленная речь. </a:t>
            </a:r>
          </a:p>
          <a:p>
            <a:pPr marL="285750" indent="-285750">
              <a:buFontTx/>
              <a:buChar char="-"/>
            </a:pPr>
            <a:r>
              <a:rPr lang="ru-RU" dirty="0"/>
              <a:t>Плохая координация движений. </a:t>
            </a:r>
          </a:p>
          <a:p>
            <a:pPr marL="285750" indent="-285750">
              <a:buFontTx/>
              <a:buChar char="-"/>
            </a:pPr>
            <a:r>
              <a:rPr lang="ru-RU" dirty="0"/>
              <a:t>Похудение или прибавка в весе. Блеск в глазах. </a:t>
            </a:r>
          </a:p>
          <a:p>
            <a:r>
              <a:rPr lang="ru-RU" dirty="0"/>
              <a:t>-    Нарушение пищеварения.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B1745986-1B40-4634-9041-F5637ED27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0" y="1935890"/>
            <a:ext cx="5433682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&quot;Вперед&quot; или &quot;Следующий&quot;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59B0679-56A7-465A-9E52-5C2B62F746C9}"/>
              </a:ext>
            </a:extLst>
          </p:cNvPr>
          <p:cNvSpPr/>
          <p:nvPr/>
        </p:nvSpPr>
        <p:spPr>
          <a:xfrm>
            <a:off x="10610335" y="6137189"/>
            <a:ext cx="810334" cy="4860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&quot;Назад&quot; или &quot;Предыдущий&quot; 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64CC8EF6-0B85-44E2-A302-E963094C7953}"/>
              </a:ext>
            </a:extLst>
          </p:cNvPr>
          <p:cNvSpPr/>
          <p:nvPr/>
        </p:nvSpPr>
        <p:spPr>
          <a:xfrm>
            <a:off x="708454" y="6137189"/>
            <a:ext cx="683741" cy="4860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373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ACD8EF-4F74-42C0-9EF2-33CE88EDD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5153" y="241557"/>
            <a:ext cx="6163962" cy="1325563"/>
          </a:xfrm>
        </p:spPr>
        <p:txBody>
          <a:bodyPr/>
          <a:lstStyle/>
          <a:p>
            <a:r>
              <a:rPr lang="ru-RU" b="1" dirty="0"/>
              <a:t>Изменения в поведении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5C397-BFEA-420B-8F13-D87E5005E475}"/>
              </a:ext>
            </a:extLst>
          </p:cNvPr>
          <p:cNvSpPr txBox="1"/>
          <p:nvPr/>
        </p:nvSpPr>
        <p:spPr>
          <a:xfrm>
            <a:off x="5935362" y="1953512"/>
            <a:ext cx="4691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    Нарастающее безразличие.</a:t>
            </a:r>
          </a:p>
          <a:p>
            <a:pPr marL="285750" indent="-285750">
              <a:buFontTx/>
              <a:buChar char="-"/>
            </a:pPr>
            <a:r>
              <a:rPr lang="ru-RU" dirty="0"/>
              <a:t>Невозможность сосредоточиться.</a:t>
            </a:r>
          </a:p>
          <a:p>
            <a:pPr marL="285750" indent="-285750">
              <a:buFontTx/>
              <a:buChar char="-"/>
            </a:pPr>
            <a:r>
              <a:rPr lang="ru-RU" dirty="0"/>
              <a:t>Болезненная реакция на критику. </a:t>
            </a:r>
          </a:p>
          <a:p>
            <a:pPr marL="285750" indent="-285750">
              <a:buFontTx/>
              <a:buChar char="-"/>
            </a:pPr>
            <a:r>
              <a:rPr lang="ru-RU" dirty="0"/>
              <a:t>Частая и резкая смена настроения. </a:t>
            </a:r>
          </a:p>
          <a:p>
            <a:pPr marL="285750" indent="-285750">
              <a:buFontTx/>
              <a:buChar char="-"/>
            </a:pPr>
            <a:r>
              <a:rPr lang="ru-RU" dirty="0"/>
              <a:t>Смена круга знакомых . </a:t>
            </a:r>
          </a:p>
          <a:p>
            <a:pPr marL="285750" indent="-285750">
              <a:buFontTx/>
              <a:buChar char="-"/>
            </a:pPr>
            <a:r>
              <a:rPr lang="ru-RU" dirty="0"/>
              <a:t>Безобразное отношение к учебе .</a:t>
            </a:r>
          </a:p>
          <a:p>
            <a:pPr marL="285750" indent="-285750">
              <a:buFontTx/>
              <a:buChar char="-"/>
            </a:pPr>
            <a:r>
              <a:rPr lang="ru-RU" dirty="0"/>
              <a:t>Проявление грубости, лени. </a:t>
            </a:r>
          </a:p>
          <a:p>
            <a:pPr marL="285750" indent="-285750">
              <a:buFontTx/>
              <a:buChar char="-"/>
            </a:pPr>
            <a:r>
              <a:rPr lang="ru-RU" dirty="0"/>
              <a:t>Нарушение сна . </a:t>
            </a:r>
          </a:p>
          <a:p>
            <a:r>
              <a:rPr lang="ru-RU" dirty="0"/>
              <a:t>-    Изменения в поведении.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BF635796-588D-46A4-8FB0-091F98AB7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791" y="1688328"/>
            <a:ext cx="2470192" cy="375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&quot;Вперед&quot; или &quot;Следующий&quot;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A2A5EB5-CE0F-4312-B3CF-97DE4E11CEF9}"/>
              </a:ext>
            </a:extLst>
          </p:cNvPr>
          <p:cNvSpPr/>
          <p:nvPr/>
        </p:nvSpPr>
        <p:spPr>
          <a:xfrm>
            <a:off x="10610335" y="6137189"/>
            <a:ext cx="810334" cy="4860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&quot;Назад&quot; или &quot;Предыдущий&quot; 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4AB15DA-CA5E-4819-8191-7A748CCEAA7C}"/>
              </a:ext>
            </a:extLst>
          </p:cNvPr>
          <p:cNvSpPr/>
          <p:nvPr/>
        </p:nvSpPr>
        <p:spPr>
          <a:xfrm>
            <a:off x="708454" y="6137189"/>
            <a:ext cx="683741" cy="4860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373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6CDB9-7AC2-4433-B80F-762C630E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352" y="332173"/>
            <a:ext cx="3816178" cy="1325563"/>
          </a:xfrm>
        </p:spPr>
        <p:txBody>
          <a:bodyPr/>
          <a:lstStyle/>
          <a:p>
            <a:r>
              <a:rPr lang="ru-RU" b="1" dirty="0"/>
              <a:t>Заключение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A3CA25-CA92-4E2A-8A46-87886A94B931}"/>
              </a:ext>
            </a:extLst>
          </p:cNvPr>
          <p:cNvSpPr txBox="1"/>
          <p:nvPr/>
        </p:nvSpPr>
        <p:spPr>
          <a:xfrm>
            <a:off x="881448" y="1738184"/>
            <a:ext cx="90369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заключении хочу сказать берегите себя и свою жизнь.</a:t>
            </a:r>
            <a:br>
              <a:rPr lang="ru-RU" sz="2400" dirty="0"/>
            </a:br>
            <a:r>
              <a:rPr lang="ru-RU" sz="2400" dirty="0"/>
              <a:t>Здоровье в жизни самое главное. </a:t>
            </a:r>
            <a:br>
              <a:rPr lang="ru-RU" sz="2400" dirty="0"/>
            </a:br>
            <a:r>
              <a:rPr lang="ru-RU" sz="2400" b="1" dirty="0"/>
              <a:t>Моя цель </a:t>
            </a:r>
            <a:r>
              <a:rPr lang="ru-RU" sz="2400" dirty="0"/>
              <a:t>показывая эту презентацию показать, людям которые употребляют и злоупотребляют свои здоровьем, что это плохо и очень чревато для здоровья и жизни человека. Лучше заниматься спортом ходить в спортзалы играть на свежем воздухе чем губить своё здоровье всякими вредными веществами.</a:t>
            </a:r>
          </a:p>
        </p:txBody>
      </p:sp>
      <p:sp>
        <p:nvSpPr>
          <p:cNvPr id="4" name="Управляющая кнопка: &quot;Назад&quot; или &quot;Предыдущий&quot; 3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7BFC1FF-B7AF-488E-BE9E-81579F4D9F6E}"/>
              </a:ext>
            </a:extLst>
          </p:cNvPr>
          <p:cNvSpPr/>
          <p:nvPr/>
        </p:nvSpPr>
        <p:spPr>
          <a:xfrm>
            <a:off x="626076" y="6046573"/>
            <a:ext cx="716692" cy="461319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&quot;Вперед&quot; или &quot;Следующий&quot;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11278FE-9166-4CA9-899A-BCC6715328E2}"/>
              </a:ext>
            </a:extLst>
          </p:cNvPr>
          <p:cNvSpPr/>
          <p:nvPr/>
        </p:nvSpPr>
        <p:spPr>
          <a:xfrm>
            <a:off x="10610335" y="6137189"/>
            <a:ext cx="810334" cy="4860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752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77ACC-3331-47DD-AF6E-4E5FA6781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162" y="2045644"/>
            <a:ext cx="7168979" cy="1282443"/>
          </a:xfrm>
        </p:spPr>
        <p:txBody>
          <a:bodyPr>
            <a:noAutofit/>
          </a:bodyPr>
          <a:lstStyle/>
          <a:p>
            <a:r>
              <a:rPr lang="ru-RU" sz="5400" dirty="0"/>
              <a:t>Спасибо за внимание!</a:t>
            </a:r>
          </a:p>
        </p:txBody>
      </p:sp>
      <p:sp>
        <p:nvSpPr>
          <p:cNvPr id="3" name="Управляющая кнопка: &quot;Назад&quot; или &quot;Предыдущий&quot; 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E064C2D-9A0D-4AA3-BFDA-6D09FE2050E8}"/>
              </a:ext>
            </a:extLst>
          </p:cNvPr>
          <p:cNvSpPr/>
          <p:nvPr/>
        </p:nvSpPr>
        <p:spPr>
          <a:xfrm>
            <a:off x="626076" y="6046573"/>
            <a:ext cx="716692" cy="461319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&quot;На главную&quot; 3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B9684D01-A5C7-444D-97EF-1F7138EEEA78}"/>
              </a:ext>
            </a:extLst>
          </p:cNvPr>
          <p:cNvSpPr/>
          <p:nvPr/>
        </p:nvSpPr>
        <p:spPr>
          <a:xfrm>
            <a:off x="5535827" y="6046573"/>
            <a:ext cx="716692" cy="5354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60294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29F27-A09D-4F47-B3E5-6BAA778FE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0038" y="126227"/>
            <a:ext cx="5257800" cy="1325563"/>
          </a:xfrm>
        </p:spPr>
        <p:txBody>
          <a:bodyPr/>
          <a:lstStyle/>
          <a:p>
            <a:r>
              <a:rPr lang="ru-RU" b="1" dirty="0"/>
              <a:t>Вредные привычки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F12B6-E19A-4E9A-BD66-AE9DFA1FCA38}"/>
              </a:ext>
            </a:extLst>
          </p:cNvPr>
          <p:cNvSpPr txBox="1"/>
          <p:nvPr/>
        </p:nvSpPr>
        <p:spPr>
          <a:xfrm>
            <a:off x="1276868" y="2168203"/>
            <a:ext cx="47120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- </a:t>
            </a:r>
            <a:r>
              <a:rPr lang="ru-RU" sz="4000" b="1" dirty="0">
                <a:hlinkClick r:id="rId2" action="ppaction://hlinksldjump"/>
              </a:rPr>
              <a:t>Алкоголизм</a:t>
            </a:r>
            <a:br>
              <a:rPr lang="ru-RU" sz="4000" b="1" dirty="0"/>
            </a:br>
            <a:r>
              <a:rPr lang="ru-RU" sz="4000" b="1" dirty="0"/>
              <a:t>- </a:t>
            </a:r>
            <a:r>
              <a:rPr lang="ru-RU" sz="4000" b="1" dirty="0">
                <a:hlinkClick r:id="rId3" action="ppaction://hlinksldjump"/>
              </a:rPr>
              <a:t>Курение</a:t>
            </a:r>
            <a:br>
              <a:rPr lang="ru-RU" sz="4000" b="1" dirty="0"/>
            </a:br>
            <a:r>
              <a:rPr lang="ru-RU" sz="4000" b="1" dirty="0"/>
              <a:t>- </a:t>
            </a:r>
            <a:r>
              <a:rPr lang="ru-RU" sz="4000" b="1" dirty="0">
                <a:hlinkClick r:id="rId4" action="ppaction://hlinksldjump"/>
              </a:rPr>
              <a:t>Наркомания</a:t>
            </a:r>
            <a:endParaRPr lang="ru-RU" sz="40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259B81C-2E71-4F30-A456-8941DC157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090" y="1651842"/>
            <a:ext cx="3863547" cy="368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&quot;Вперед&quot; или &quot;Следующий&quot;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4BC3BB7-2760-43B1-87D2-D7FCA37A6C2D}"/>
              </a:ext>
            </a:extLst>
          </p:cNvPr>
          <p:cNvSpPr/>
          <p:nvPr/>
        </p:nvSpPr>
        <p:spPr>
          <a:xfrm>
            <a:off x="10610335" y="6137189"/>
            <a:ext cx="810334" cy="4860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&quot;Назад&quot; или &quot;Предыдущий&quot; 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6EDB9EC-4FCC-4AE8-8D8C-8851FAF30014}"/>
              </a:ext>
            </a:extLst>
          </p:cNvPr>
          <p:cNvSpPr/>
          <p:nvPr/>
        </p:nvSpPr>
        <p:spPr>
          <a:xfrm>
            <a:off x="708454" y="6137189"/>
            <a:ext cx="683741" cy="4860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23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72469-897B-4C05-BB0B-86BAA6808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0029" y="414552"/>
            <a:ext cx="5331941" cy="1325563"/>
          </a:xfrm>
        </p:spPr>
        <p:txBody>
          <a:bodyPr/>
          <a:lstStyle/>
          <a:p>
            <a:r>
              <a:rPr lang="ru-RU" b="1" dirty="0"/>
              <a:t>Полезные привычки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FC8370-848A-47CB-BA91-F71B3FF71B1E}"/>
              </a:ext>
            </a:extLst>
          </p:cNvPr>
          <p:cNvSpPr txBox="1"/>
          <p:nvPr/>
        </p:nvSpPr>
        <p:spPr>
          <a:xfrm>
            <a:off x="832022" y="1993556"/>
            <a:ext cx="53319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- Соблюдать режим дня</a:t>
            </a:r>
          </a:p>
          <a:p>
            <a:r>
              <a:rPr lang="ru-RU" sz="2400" dirty="0"/>
              <a:t>- Делать зарядку</a:t>
            </a:r>
            <a:br>
              <a:rPr lang="ru-RU" sz="2400" dirty="0"/>
            </a:br>
            <a:r>
              <a:rPr lang="ru-RU" sz="2400" dirty="0"/>
              <a:t>- Мыть руки перед едой</a:t>
            </a:r>
            <a:br>
              <a:rPr lang="ru-RU" sz="2400" dirty="0"/>
            </a:br>
            <a:r>
              <a:rPr lang="ru-RU" sz="2400" dirty="0"/>
              <a:t>- Чистить зубы каждый день</a:t>
            </a:r>
            <a:br>
              <a:rPr lang="ru-RU" sz="2400" dirty="0"/>
            </a:br>
            <a:r>
              <a:rPr lang="ru-RU" sz="2400" dirty="0"/>
              <a:t>- Правильно питаться</a:t>
            </a:r>
            <a:br>
              <a:rPr lang="ru-RU" sz="2400" dirty="0"/>
            </a:br>
            <a:r>
              <a:rPr lang="ru-RU" sz="2400" dirty="0"/>
              <a:t>- Бегать/гулять по утрам или вечерам</a:t>
            </a:r>
            <a:br>
              <a:rPr lang="ru-RU" sz="2400" dirty="0"/>
            </a:br>
            <a:r>
              <a:rPr lang="ru-RU" sz="2400" dirty="0"/>
              <a:t>- Быть позитивным</a:t>
            </a:r>
            <a:br>
              <a:rPr lang="ru-RU" dirty="0"/>
            </a:br>
            <a:r>
              <a:rPr lang="ru-RU" dirty="0"/>
              <a:t> 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CEE4FD66-6A38-4663-97B5-A0C53359B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946" y="1996968"/>
            <a:ext cx="4679092" cy="312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&quot;Вперед&quot; или &quot;Следующий&quot;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3D0537F-6D21-4411-911D-AAEA2670FBA4}"/>
              </a:ext>
            </a:extLst>
          </p:cNvPr>
          <p:cNvSpPr/>
          <p:nvPr/>
        </p:nvSpPr>
        <p:spPr>
          <a:xfrm>
            <a:off x="10610335" y="6137189"/>
            <a:ext cx="810334" cy="4860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&quot;Назад&quot; или &quot;Предыдущий&quot; 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2FDF3D72-66C8-4700-94E1-6B48F5D7E551}"/>
              </a:ext>
            </a:extLst>
          </p:cNvPr>
          <p:cNvSpPr/>
          <p:nvPr/>
        </p:nvSpPr>
        <p:spPr>
          <a:xfrm>
            <a:off x="708454" y="6137189"/>
            <a:ext cx="683741" cy="4860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6015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A32BF-2673-4396-8649-A7CFEF189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55" y="356887"/>
            <a:ext cx="3017108" cy="1051783"/>
          </a:xfrm>
        </p:spPr>
        <p:txBody>
          <a:bodyPr/>
          <a:lstStyle/>
          <a:p>
            <a:r>
              <a:rPr lang="ru-RU" b="1" dirty="0"/>
              <a:t>Алкоголизм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A08F62-D1EE-492B-9E57-99A378F3415E}"/>
              </a:ext>
            </a:extLst>
          </p:cNvPr>
          <p:cNvSpPr txBox="1"/>
          <p:nvPr/>
        </p:nvSpPr>
        <p:spPr>
          <a:xfrm>
            <a:off x="1143001" y="1951672"/>
            <a:ext cx="56841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Алкоголизм</a:t>
            </a:r>
            <a:r>
              <a:rPr lang="ru-RU" dirty="0"/>
              <a:t> – это зависимость от спиртных напитков. Имея зависимость от алкоголя, трудно признаться в этом даже самому себе. Человек продолжает пьянство, считая, что у него всё под контролем. Он нуждается в помощи, поддержки со стороны родных и близких.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22C20E7C-7C4C-4E00-93A5-6092063F4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63" y="1951672"/>
            <a:ext cx="4530750" cy="254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&quot;Вперед&quot; или &quot;Следующий&quot;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6E18958-AA35-41E9-A9B4-4EF4185A4FCC}"/>
              </a:ext>
            </a:extLst>
          </p:cNvPr>
          <p:cNvSpPr/>
          <p:nvPr/>
        </p:nvSpPr>
        <p:spPr>
          <a:xfrm>
            <a:off x="10610335" y="6137189"/>
            <a:ext cx="810334" cy="4860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&quot;Назад&quot; или &quot;Предыдущий&quot; 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E1EC19A-EE46-4DC9-8F67-CEB43C27696D}"/>
              </a:ext>
            </a:extLst>
          </p:cNvPr>
          <p:cNvSpPr/>
          <p:nvPr/>
        </p:nvSpPr>
        <p:spPr>
          <a:xfrm>
            <a:off x="708454" y="6137189"/>
            <a:ext cx="683741" cy="4860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07755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0810F0-2F28-4289-906C-FF823CCF5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8689" y="28756"/>
            <a:ext cx="6394622" cy="1065252"/>
          </a:xfrm>
        </p:spPr>
        <p:txBody>
          <a:bodyPr/>
          <a:lstStyle/>
          <a:p>
            <a:r>
              <a:rPr lang="ru-RU" b="1" dirty="0"/>
              <a:t>Симптомы и последствия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CC2F45-34AD-49BD-8085-721EB7678206}"/>
              </a:ext>
            </a:extLst>
          </p:cNvPr>
          <p:cNvSpPr txBox="1"/>
          <p:nvPr/>
        </p:nvSpPr>
        <p:spPr>
          <a:xfrm>
            <a:off x="905132" y="1749822"/>
            <a:ext cx="77435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• Запои</a:t>
            </a:r>
            <a:br>
              <a:rPr lang="ru-RU" dirty="0"/>
            </a:br>
            <a:r>
              <a:rPr lang="ru-RU" dirty="0"/>
              <a:t>• Отсутствие реакции организма на алкоголь, он уже не отторгается.</a:t>
            </a:r>
          </a:p>
          <a:p>
            <a:r>
              <a:rPr lang="ru-RU" dirty="0"/>
              <a:t>• Похмельный синдром. </a:t>
            </a:r>
          </a:p>
          <a:p>
            <a:r>
              <a:rPr lang="ru-RU" dirty="0"/>
              <a:t>• Изменение внешнего вида. </a:t>
            </a:r>
          </a:p>
          <a:p>
            <a:r>
              <a:rPr lang="ru-RU" dirty="0"/>
              <a:t>• Агрессивность. </a:t>
            </a:r>
          </a:p>
          <a:p>
            <a:r>
              <a:rPr lang="ru-RU" dirty="0"/>
              <a:t>• Деградация личности.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1C001F-EAFB-45D0-937E-9373CD0A0F2E}"/>
              </a:ext>
            </a:extLst>
          </p:cNvPr>
          <p:cNvSpPr txBox="1"/>
          <p:nvPr/>
        </p:nvSpPr>
        <p:spPr>
          <a:xfrm>
            <a:off x="4776915" y="1097352"/>
            <a:ext cx="3963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Симптомы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90FA4B-D961-4F8C-8EA1-F49E689246B1}"/>
              </a:ext>
            </a:extLst>
          </p:cNvPr>
          <p:cNvSpPr txBox="1"/>
          <p:nvPr/>
        </p:nvSpPr>
        <p:spPr>
          <a:xfrm>
            <a:off x="3974757" y="3694953"/>
            <a:ext cx="3945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Последствия алкоголизма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ED42EE-8A1D-4025-9452-FBEAAF3820A1}"/>
              </a:ext>
            </a:extLst>
          </p:cNvPr>
          <p:cNvSpPr txBox="1"/>
          <p:nvPr/>
        </p:nvSpPr>
        <p:spPr>
          <a:xfrm>
            <a:off x="905132" y="4285868"/>
            <a:ext cx="92685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развитие сердечной недостаточности;</a:t>
            </a:r>
          </a:p>
          <a:p>
            <a:r>
              <a:rPr lang="ru-RU" dirty="0"/>
              <a:t>цирроз печени;</a:t>
            </a:r>
          </a:p>
          <a:p>
            <a:r>
              <a:rPr lang="ru-RU" dirty="0"/>
              <a:t>гастрит, язва желудка;</a:t>
            </a:r>
          </a:p>
          <a:p>
            <a:r>
              <a:rPr lang="ru-RU" dirty="0"/>
              <a:t>снижение мозговой деятельности;</a:t>
            </a:r>
          </a:p>
          <a:p>
            <a:r>
              <a:rPr lang="ru-RU" dirty="0"/>
              <a:t>торможение скорости реакций;</a:t>
            </a:r>
          </a:p>
          <a:p>
            <a:r>
              <a:rPr lang="ru-RU" dirty="0"/>
              <a:t>быстрое старение;</a:t>
            </a:r>
          </a:p>
          <a:p>
            <a:endParaRPr lang="ru-RU" dirty="0"/>
          </a:p>
        </p:txBody>
      </p:sp>
      <p:sp>
        <p:nvSpPr>
          <p:cNvPr id="7" name="Управляющая кнопка: &quot;Вперед&quot; или &quot;Следующий&quot;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5B30613-B13E-46E9-8CFD-F0299849A05A}"/>
              </a:ext>
            </a:extLst>
          </p:cNvPr>
          <p:cNvSpPr/>
          <p:nvPr/>
        </p:nvSpPr>
        <p:spPr>
          <a:xfrm>
            <a:off x="10610335" y="6137189"/>
            <a:ext cx="810334" cy="4860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&quot;Назад&quot; или &quot;Предыдущий&quot;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C9BE300-45B4-4A7A-BB45-7CA148612135}"/>
              </a:ext>
            </a:extLst>
          </p:cNvPr>
          <p:cNvSpPr/>
          <p:nvPr/>
        </p:nvSpPr>
        <p:spPr>
          <a:xfrm>
            <a:off x="708454" y="6137189"/>
            <a:ext cx="683741" cy="4860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17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AA8D9-FADB-4C94-96C0-3A2731DDF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6903" y="192130"/>
            <a:ext cx="2605216" cy="1325563"/>
          </a:xfrm>
        </p:spPr>
        <p:txBody>
          <a:bodyPr/>
          <a:lstStyle/>
          <a:p>
            <a:r>
              <a:rPr lang="ru-RU" b="1" dirty="0"/>
              <a:t>Курение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9431EE-EDC6-4010-B297-AC4E52B69F90}"/>
              </a:ext>
            </a:extLst>
          </p:cNvPr>
          <p:cNvSpPr txBox="1"/>
          <p:nvPr/>
        </p:nvSpPr>
        <p:spPr>
          <a:xfrm>
            <a:off x="922638" y="1960606"/>
            <a:ext cx="38882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Курение</a:t>
            </a:r>
            <a:r>
              <a:rPr lang="ru-RU" dirty="0"/>
              <a:t> — вдыхание дыма тлеющего табака или других препаратов растительного происхождения.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Никотин</a:t>
            </a:r>
            <a:r>
              <a:rPr lang="ru-RU" dirty="0"/>
              <a:t> – сильный яд, один из самых опасных ядов растительного происхождения. Приводит к привыканию. Затрудняет доставку кислорода к мышцам и сердцу. Учащает сердцебиение и пульс. Отравляет клетки мозга. Это наркотик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BEF9DC9-B447-42CC-A6CB-061F6E2BA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204" y="1960606"/>
            <a:ext cx="4883878" cy="327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&quot;Вперед&quot; или &quot;Следующий&quot;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F5ADD81-E784-45AE-AE6C-1494B604E4F7}"/>
              </a:ext>
            </a:extLst>
          </p:cNvPr>
          <p:cNvSpPr/>
          <p:nvPr/>
        </p:nvSpPr>
        <p:spPr>
          <a:xfrm>
            <a:off x="10610335" y="6137189"/>
            <a:ext cx="810334" cy="4860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&quot;Назад&quot; или &quot;Предыдущий&quot; 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48CD842-2CFE-43FF-AC09-9510C1CB9113}"/>
              </a:ext>
            </a:extLst>
          </p:cNvPr>
          <p:cNvSpPr/>
          <p:nvPr/>
        </p:nvSpPr>
        <p:spPr>
          <a:xfrm>
            <a:off x="708454" y="6137189"/>
            <a:ext cx="683741" cy="4860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55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9321B8-85EE-4508-8CD9-9C8F2AC19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627" y="323936"/>
            <a:ext cx="6707659" cy="1325563"/>
          </a:xfrm>
        </p:spPr>
        <p:txBody>
          <a:bodyPr/>
          <a:lstStyle/>
          <a:p>
            <a:r>
              <a:rPr lang="ru-RU" b="1" dirty="0"/>
              <a:t>Виды легкий при курении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C5F72D4-F3C9-4760-9D9E-16EB669AC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43" y="2602384"/>
            <a:ext cx="5229225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59917E-BFB0-4198-A3F5-140404210CD3}"/>
              </a:ext>
            </a:extLst>
          </p:cNvPr>
          <p:cNvSpPr txBox="1"/>
          <p:nvPr/>
        </p:nvSpPr>
        <p:spPr>
          <a:xfrm>
            <a:off x="2652584" y="2084174"/>
            <a:ext cx="3641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Легкие здорового человека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EB77F1-F53C-4DE1-B72A-99FDE473E29A}"/>
              </a:ext>
            </a:extLst>
          </p:cNvPr>
          <p:cNvSpPr txBox="1"/>
          <p:nvPr/>
        </p:nvSpPr>
        <p:spPr>
          <a:xfrm>
            <a:off x="6063049" y="2084174"/>
            <a:ext cx="3476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Легкие курящего человека</a:t>
            </a:r>
          </a:p>
        </p:txBody>
      </p:sp>
      <p:sp>
        <p:nvSpPr>
          <p:cNvPr id="6" name="Управляющая кнопка: &quot;Вперед&quot; или &quot;Следующий&quot;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E1F342-67D2-47BB-9659-36F6F995E8EE}"/>
              </a:ext>
            </a:extLst>
          </p:cNvPr>
          <p:cNvSpPr/>
          <p:nvPr/>
        </p:nvSpPr>
        <p:spPr>
          <a:xfrm>
            <a:off x="10610335" y="6137189"/>
            <a:ext cx="810334" cy="4860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&quot;Назад&quot; или &quot;Предыдущий&quot; 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5A226440-0A4A-4C97-9684-19864916F9EE}"/>
              </a:ext>
            </a:extLst>
          </p:cNvPr>
          <p:cNvSpPr/>
          <p:nvPr/>
        </p:nvSpPr>
        <p:spPr>
          <a:xfrm>
            <a:off x="708454" y="6137189"/>
            <a:ext cx="683741" cy="4860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0240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95DF7A-EEEC-4F64-8BB4-4239BFA7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287" y="282746"/>
            <a:ext cx="9928654" cy="1282443"/>
          </a:xfrm>
        </p:spPr>
        <p:txBody>
          <a:bodyPr/>
          <a:lstStyle/>
          <a:p>
            <a:r>
              <a:rPr lang="ru-RU" b="1" dirty="0"/>
              <a:t>Какие болезни вызывает курение?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7F0719-AE0F-4768-A5C7-5DABDDEBD2EB}"/>
              </a:ext>
            </a:extLst>
          </p:cNvPr>
          <p:cNvSpPr txBox="1"/>
          <p:nvPr/>
        </p:nvSpPr>
        <p:spPr>
          <a:xfrm>
            <a:off x="821724" y="2445010"/>
            <a:ext cx="6032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рак</a:t>
            </a:r>
            <a:r>
              <a:rPr lang="ru-RU" dirty="0"/>
              <a:t> губы, рта, горла, пищевода, гортани, легких; </a:t>
            </a:r>
          </a:p>
          <a:p>
            <a:r>
              <a:rPr lang="ru-RU" dirty="0"/>
              <a:t>сердечно-сосудистые заболевания (инфаркт, инсульт, тромбоз артерий); </a:t>
            </a:r>
          </a:p>
          <a:p>
            <a:r>
              <a:rPr lang="ru-RU" b="1" dirty="0"/>
              <a:t>дыхательных органов</a:t>
            </a:r>
            <a:r>
              <a:rPr lang="ru-RU" dirty="0"/>
              <a:t>(бронхит, бронхиальная астма, воспаление голосовых связок, туберкулез легких); </a:t>
            </a:r>
            <a:r>
              <a:rPr lang="ru-RU" b="1" dirty="0"/>
              <a:t>пищеварительной системы</a:t>
            </a:r>
            <a:r>
              <a:rPr lang="ru-RU" dirty="0"/>
              <a:t>(хронический гастрит, колит, язва, цирроз печени); </a:t>
            </a:r>
          </a:p>
          <a:p>
            <a:r>
              <a:rPr lang="ru-RU" b="1" dirty="0"/>
              <a:t>нервной системы</a:t>
            </a:r>
            <a:r>
              <a:rPr lang="ru-RU" dirty="0"/>
              <a:t>(невриты, полиневриты)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5680F12E-5BCD-4104-8D48-9E3792F1F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827" y="2445010"/>
            <a:ext cx="3880022" cy="258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44C6DD-66B3-45DB-A805-046276CFF4D4}"/>
              </a:ext>
            </a:extLst>
          </p:cNvPr>
          <p:cNvSpPr txBox="1"/>
          <p:nvPr/>
        </p:nvSpPr>
        <p:spPr>
          <a:xfrm>
            <a:off x="3591697" y="1565189"/>
            <a:ext cx="5717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 курильщиков развиваются болезни:</a:t>
            </a:r>
          </a:p>
        </p:txBody>
      </p:sp>
      <p:sp>
        <p:nvSpPr>
          <p:cNvPr id="6" name="Управляющая кнопка: &quot;Вперед&quot; или &quot;Следующий&quot;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449A0F8-6569-472A-88A9-29BBDCD623A0}"/>
              </a:ext>
            </a:extLst>
          </p:cNvPr>
          <p:cNvSpPr/>
          <p:nvPr/>
        </p:nvSpPr>
        <p:spPr>
          <a:xfrm>
            <a:off x="10610335" y="6137189"/>
            <a:ext cx="810334" cy="4860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&quot;Назад&quot; или &quot;Предыдущий&quot; 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B8B7A5B-231C-4200-9BC0-2A61EE24ED92}"/>
              </a:ext>
            </a:extLst>
          </p:cNvPr>
          <p:cNvSpPr/>
          <p:nvPr/>
        </p:nvSpPr>
        <p:spPr>
          <a:xfrm>
            <a:off x="708454" y="6137189"/>
            <a:ext cx="683741" cy="4860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7712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AC4E7-114D-4296-9188-5790006A3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7963" y="150943"/>
            <a:ext cx="3157152" cy="1076496"/>
          </a:xfrm>
        </p:spPr>
        <p:txBody>
          <a:bodyPr/>
          <a:lstStyle/>
          <a:p>
            <a:r>
              <a:rPr lang="ru-RU" b="1" dirty="0"/>
              <a:t>Наркомания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16BAB2-856E-491F-B239-4D61D5452EEF}"/>
              </a:ext>
            </a:extLst>
          </p:cNvPr>
          <p:cNvSpPr txBox="1"/>
          <p:nvPr/>
        </p:nvSpPr>
        <p:spPr>
          <a:xfrm>
            <a:off x="856735" y="1589903"/>
            <a:ext cx="76035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Наркомания</a:t>
            </a:r>
            <a:r>
              <a:rPr lang="ru-RU" dirty="0"/>
              <a:t> – патологическое влечение к приему наркотических средств.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				</a:t>
            </a:r>
            <a:r>
              <a:rPr lang="ru-RU" sz="2800" b="1" dirty="0"/>
              <a:t>В России</a:t>
            </a:r>
            <a:br>
              <a:rPr lang="ru-RU" b="1" dirty="0"/>
            </a:br>
            <a:br>
              <a:rPr lang="ru-RU" b="1" dirty="0"/>
            </a:br>
            <a:r>
              <a:rPr lang="ru-RU" dirty="0"/>
              <a:t>Проблема наркомании затрагивает около человек, то есть практически жителя страны. Наркомания в России продолжает "молодеть". По последним данным, более 60 % наркоманов - люди в возрасте </a:t>
            </a:r>
            <a:r>
              <a:rPr lang="ru-RU" b="1" dirty="0"/>
              <a:t>18-30</a:t>
            </a:r>
            <a:r>
              <a:rPr lang="ru-RU" dirty="0"/>
              <a:t> лет и Средний возраст приобщения к наркотикам в России составляет </a:t>
            </a:r>
            <a:r>
              <a:rPr lang="ru-RU" b="1" dirty="0"/>
              <a:t>15-17</a:t>
            </a:r>
            <a:r>
              <a:rPr lang="ru-RU" dirty="0"/>
              <a:t> лет, но участились случаи первичного употребления наркотиков детьми</a:t>
            </a:r>
            <a:r>
              <a:rPr lang="ru-RU" b="1" dirty="0"/>
              <a:t> 11-13 </a:t>
            </a:r>
            <a:r>
              <a:rPr lang="ru-RU" dirty="0"/>
              <a:t>лет. Отмечены и случаи употребления наркотиков детьми </a:t>
            </a:r>
            <a:r>
              <a:rPr lang="ru-RU" b="1" dirty="0"/>
              <a:t>6-7</a:t>
            </a:r>
            <a:r>
              <a:rPr lang="ru-RU" dirty="0"/>
              <a:t> лет. 30 млн. каждого пятого почти 20 % - школьники.</a:t>
            </a:r>
            <a:endParaRPr lang="ru-RU" b="1" dirty="0"/>
          </a:p>
        </p:txBody>
      </p:sp>
      <p:pic>
        <p:nvPicPr>
          <p:cNvPr id="6146" name="Picture 2" descr=" ">
            <a:extLst>
              <a:ext uri="{FF2B5EF4-FFF2-40B4-BE49-F238E27FC236}">
                <a16:creationId xmlns:a16="http://schemas.microsoft.com/office/drawing/2014/main" id="{77D8BEA5-4BE5-41D1-B0DA-AF0B79C1F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088" y="2254617"/>
            <a:ext cx="3526901" cy="2348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&quot;Вперед&quot; или &quot;Следующий&quot;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FDC0E76-F399-4628-AC53-4E4B87B41E33}"/>
              </a:ext>
            </a:extLst>
          </p:cNvPr>
          <p:cNvSpPr/>
          <p:nvPr/>
        </p:nvSpPr>
        <p:spPr>
          <a:xfrm>
            <a:off x="10610335" y="6137189"/>
            <a:ext cx="810334" cy="4860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&quot;Назад&quot; или &quot;Предыдущий&quot; 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D022659-DAC1-4E47-BD44-F1CC47214E89}"/>
              </a:ext>
            </a:extLst>
          </p:cNvPr>
          <p:cNvSpPr/>
          <p:nvPr/>
        </p:nvSpPr>
        <p:spPr>
          <a:xfrm>
            <a:off x="708454" y="6137189"/>
            <a:ext cx="683741" cy="4860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22191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639</Words>
  <Application>Microsoft Office PowerPoint</Application>
  <PresentationFormat>Широкоэкранный</PresentationFormat>
  <Paragraphs>61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Я выбираю жизнь</vt:lpstr>
      <vt:lpstr>Вредные привычки</vt:lpstr>
      <vt:lpstr>Полезные привычки</vt:lpstr>
      <vt:lpstr>Алкоголизм</vt:lpstr>
      <vt:lpstr>Симптомы и последствия</vt:lpstr>
      <vt:lpstr>Курение</vt:lpstr>
      <vt:lpstr>Виды легкий при курении</vt:lpstr>
      <vt:lpstr>Какие болезни вызывает курение?</vt:lpstr>
      <vt:lpstr>Наркомания</vt:lpstr>
      <vt:lpstr>Последствия употребления наркотиков</vt:lpstr>
      <vt:lpstr>Признаки наркомании</vt:lpstr>
      <vt:lpstr>Изменения в поведении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выбираю жизнь</dc:title>
  <dc:creator>NiceCool</dc:creator>
  <cp:lastModifiedBy>NiceCool</cp:lastModifiedBy>
  <cp:revision>5</cp:revision>
  <dcterms:created xsi:type="dcterms:W3CDTF">2020-06-23T08:38:58Z</dcterms:created>
  <dcterms:modified xsi:type="dcterms:W3CDTF">2020-06-23T09:14:37Z</dcterms:modified>
</cp:coreProperties>
</file>