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2CA"/>
    <a:srgbClr val="BCD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4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1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85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0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3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4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9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2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5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6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2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7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5000">
              <a:schemeClr val="accent3">
                <a:lumMod val="0"/>
                <a:lumOff val="100000"/>
              </a:schemeClr>
            </a:gs>
            <a:gs pos="100000">
              <a:srgbClr val="B0E2CA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9BE4-4894-4F1D-AE4D-5FE88D8AE13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1B63F0-A467-4EDC-82B8-4FE0CE8B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4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793" y="544964"/>
            <a:ext cx="10296525" cy="1010195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cs typeface="Arabic Typesetting" panose="03020402040406030203" pitchFamily="66" charset="-78"/>
              </a:rPr>
              <a:t>Ялтинская киностудия </a:t>
            </a:r>
            <a:endParaRPr lang="ru-RU" sz="7200" dirty="0">
              <a:cs typeface="Arabic Typesetting" panose="03020402040406030203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5479" y="1661751"/>
            <a:ext cx="5023035" cy="472519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Ялтинская киностудия появилась в СССР одной из первых. Она была кинофабрикой, поставлявшей главную кинематографическую продукцию. Кинофабрика вписала Ялту в историю отечественного кино. То были золотые годы советского кинематографа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99" y="1555159"/>
            <a:ext cx="4978002" cy="293983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reflection blurRad="12700" stA="37000" endPos="6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01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419" y="458450"/>
            <a:ext cx="9954945" cy="1309036"/>
          </a:xfrm>
        </p:spPr>
        <p:txBody>
          <a:bodyPr>
            <a:normAutofit/>
          </a:bodyPr>
          <a:lstStyle/>
          <a:p>
            <a:r>
              <a:rPr lang="ru-RU" sz="6600" dirty="0">
                <a:cs typeface="Arabic Typesetting" panose="03020402040406030203" pitchFamily="66" charset="-78"/>
              </a:rPr>
              <a:t>Ялтинская </a:t>
            </a:r>
            <a:r>
              <a:rPr lang="ru-RU" sz="6600" dirty="0" smtClean="0">
                <a:cs typeface="Arabic Typesetting" panose="03020402040406030203" pitchFamily="66" charset="-78"/>
              </a:rPr>
              <a:t> киностудия </a:t>
            </a:r>
            <a:endParaRPr lang="ru-RU" sz="6600" dirty="0"/>
          </a:p>
        </p:txBody>
      </p:sp>
      <p:pic>
        <p:nvPicPr>
          <p:cNvPr id="1026" name="Picture 2" descr="Vladimir Gardin 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98" y="1600807"/>
            <a:ext cx="2441448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7142" y="1561091"/>
            <a:ext cx="6737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студии трудились такие выдающиеся личности, как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В.Р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Гардин — актёр и режиссёр, один из создателей «Русской золотой серии фильмов»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картины 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«Анна Каренина», «Дворянское гнездо», «Война и мир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848521" y="4987010"/>
            <a:ext cx="236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В.Р. Гардин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42" y="3503468"/>
            <a:ext cx="2449702" cy="2474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7142" y="6068030"/>
            <a:ext cx="236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В.Е. Егоров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93754" y="3971347"/>
            <a:ext cx="397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В.Е. Егоров — основатель искусства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кинодекораций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театральный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кинохудожник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0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541" y="327260"/>
            <a:ext cx="10212404" cy="1097280"/>
          </a:xfrm>
        </p:spPr>
        <p:txBody>
          <a:bodyPr>
            <a:noAutofit/>
          </a:bodyPr>
          <a:lstStyle/>
          <a:p>
            <a:r>
              <a:rPr lang="ru-RU" sz="6600" dirty="0" smtClean="0"/>
              <a:t>Ялтинская  киностудия 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0723" y="4090737"/>
            <a:ext cx="5300842" cy="27672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8919" y="1597794"/>
            <a:ext cx="5844451" cy="306083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как площадку для кинематографа, первым открыл А.А.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Ханжонков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1911 г. он снял масштабную картину «Оборона Севастополя» — первый полнометражный русский фильм (длина ленты 2 км, продолжительность 100 минут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весной 1917 г. начались подготовительные работы к летнему сезону и в крупных фирмах составлялись съемочные группы для отправки на Кавказ и в Крым, 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Ханжонков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пришел к заключению, что «для спокойной и продуктивной работы необходимо иметь на лето специальную базу с хорошо оборудованной лабораторией и площадкой… Мой выбор места для такой базы остановился на Крыме, где солнечных дней в году больше, чем на Кавказе, да и дорожное сообщение гораздо лучше. Для этой цели в г. Ялте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куплен участок с прекрасными декоративными растениями и соответствующим домом. Здесь мы решили оборудовать нашу первую в русском кинопроизводстве собственную съемочную летнюю базу…».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787614" y="4658627"/>
            <a:ext cx="3718016" cy="442762"/>
          </a:xfrm>
        </p:spPr>
        <p:txBody>
          <a:bodyPr/>
          <a:lstStyle/>
          <a:p>
            <a:r>
              <a:rPr lang="ru-RU" sz="1400" dirty="0" smtClean="0"/>
              <a:t>А.А </a:t>
            </a:r>
            <a:r>
              <a:rPr lang="ru-RU" sz="1400" dirty="0" err="1" smtClean="0"/>
              <a:t>Ханжонков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14" y="1424539"/>
            <a:ext cx="2771299" cy="3234087"/>
          </a:xfrm>
        </p:spPr>
      </p:pic>
    </p:spTree>
    <p:extLst>
      <p:ext uri="{BB962C8B-B14F-4D97-AF65-F5344CB8AC3E}">
        <p14:creationId xmlns:p14="http://schemas.microsoft.com/office/powerpoint/2010/main" val="31214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433138"/>
            <a:ext cx="9772065" cy="1039528"/>
          </a:xfrm>
        </p:spPr>
        <p:txBody>
          <a:bodyPr>
            <a:noAutofit/>
          </a:bodyPr>
          <a:lstStyle/>
          <a:p>
            <a:r>
              <a:rPr lang="ru-RU" sz="6600" dirty="0" smtClean="0"/>
              <a:t>Ялтинская киностудия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352" y="1526580"/>
            <a:ext cx="7315200" cy="37776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и статус киностудии за время её работы менялись не один раз. Спустя несколько лет со дня основания Ялтинской киностудии в Ялте обосновалось уже несколько организаций, занимающихся кинопроизводством и встал вопрос о их национализации. Так появилась единая государственная Ялтинская кинофабрика.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2" y="1526580"/>
            <a:ext cx="4004110" cy="278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17" y="4198500"/>
            <a:ext cx="4032256" cy="26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49" y="400594"/>
            <a:ext cx="9597435" cy="905693"/>
          </a:xfrm>
        </p:spPr>
        <p:txBody>
          <a:bodyPr>
            <a:noAutofit/>
          </a:bodyPr>
          <a:lstStyle/>
          <a:p>
            <a:r>
              <a:rPr lang="ru-RU" sz="6600" dirty="0" smtClean="0"/>
              <a:t>Ялтинская киностудия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0344" y="1751372"/>
            <a:ext cx="6681249" cy="5259028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последующие годы кинофабрика выпустила ряд фильмов для детской аудитории — «Золотой ключик», «Алые паруса», «Конек Горбунок» и другие. В 1951 г. Ялтинская кинофабрика примкнула к «Мосфильму».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1957 году, когда Крым вошёл в состав УССР, кинофабрика стала называться Ялтинской киностудией художественных фильмов (кроме неё, в Украине было ещё два таких учреждения.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70-х репертуар «кинофабрики» сильно обеднел. Тогда сотрудники отправили министру культуры Советского Союза письмо с просьбой вернуть киностудию в систему «Мосфильма», и в 1963 г. учреждение преобразовалось в филиал Киностудии детских и юношеских фильмов им. Горького.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Ялте выпускалось по 4 полнометражных фильма и озвучивалось по 20 кинолент. В этот период был снят известный фильм «Прощайте, голуби».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0" y="2133600"/>
            <a:ext cx="4576354" cy="30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006" y="426720"/>
            <a:ext cx="9771606" cy="120178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Ялтинская киностудия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06" y="1628503"/>
            <a:ext cx="6688183" cy="428271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1980-х годы киностудия обзавелась новой территорией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Поликуровском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холме.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1991 году она приобрела статус самостоятельного предприятия и получила новое имя — Крымская киностудия «Ялта-фильм». В смутное время после перестройки она чудом избежала закрытия и продажи по корпусам. Но уже в 1997 г.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Поликуровском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холме началось строительство бассейна для съёмок английского кино «Юность адмирала».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22" y="1856905"/>
            <a:ext cx="5068978" cy="30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841" y="304800"/>
            <a:ext cx="9736772" cy="1097280"/>
          </a:xfrm>
        </p:spPr>
        <p:txBody>
          <a:bodyPr>
            <a:noAutofit/>
          </a:bodyPr>
          <a:lstStyle/>
          <a:p>
            <a:r>
              <a:rPr lang="ru-RU" sz="6600" dirty="0" smtClean="0"/>
              <a:t>Ялтинская киностудия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402081"/>
            <a:ext cx="11617233" cy="271707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Ялтинской киностудии проходили съёмки всех сказок 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ней работали представители кинематографа всех республик СССР. А ещё в 90-е годы на базе «Ялта-фильм» снимался один из боевиков Джеки Чана.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2000-й год ознаменовался созданием российско-украинского предприятия ЗАО «Ялтинская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киностудия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студия производит до 22 фильмов.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Ялтинской киностудией обслуживались известные кинокартины последних лет: «Девятая рота», «Обитаемый Остров», «Водитель для Веры», «Кавказский Пленный», «Пассажирка», несколько серий «Марша Турецкого» и др.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Неоспоримое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Крыма для кинематографа — разнообразие ландшафтов. На полуострове есть места- аналоги любых точек Земли. Здесь снимают пляжи Средиземного моря, российские и канадские степи, Североамериканские прерии, африканские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скалы.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66" y="4119154"/>
            <a:ext cx="4589417" cy="2738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4119154"/>
            <a:ext cx="4511040" cy="27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 фактов о фильме «Кавказская пленница», о которых не догадывались даже  те, кто зна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60" y="1475839"/>
            <a:ext cx="6423149" cy="53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4436" y="152400"/>
            <a:ext cx="7467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Linux Libertine"/>
              </a:rPr>
              <a:t>Кавказская пленница, или Новые приключения Шурика</a:t>
            </a:r>
            <a:endParaRPr lang="ru-RU" sz="40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42819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рота (фильм)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5" y="484911"/>
            <a:ext cx="4299965" cy="61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битаемый остров (фильм, 2008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92" y="588252"/>
            <a:ext cx="4111625" cy="60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</TotalTime>
  <Words>641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Arabic Typesetting</vt:lpstr>
      <vt:lpstr>Arial</vt:lpstr>
      <vt:lpstr>Century Gothic</vt:lpstr>
      <vt:lpstr>Linux Libertine</vt:lpstr>
      <vt:lpstr>Times New Roman</vt:lpstr>
      <vt:lpstr>Wingdings 3</vt:lpstr>
      <vt:lpstr>Легкий дым</vt:lpstr>
      <vt:lpstr>Ялтинская киностудия </vt:lpstr>
      <vt:lpstr>Ялтинская  киностудия </vt:lpstr>
      <vt:lpstr>Ялтинская  киностудия </vt:lpstr>
      <vt:lpstr>Ялтинская киностудия </vt:lpstr>
      <vt:lpstr>Ялтинская киностудия </vt:lpstr>
      <vt:lpstr>Ялтинская киностудия </vt:lpstr>
      <vt:lpstr>Ялтинская киностудия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Ялтинская киностудия</dc:title>
  <dc:creator>admin</dc:creator>
  <cp:lastModifiedBy>Учитель</cp:lastModifiedBy>
  <cp:revision>21</cp:revision>
  <dcterms:created xsi:type="dcterms:W3CDTF">2016-11-23T16:02:15Z</dcterms:created>
  <dcterms:modified xsi:type="dcterms:W3CDTF">2021-03-18T10:52:57Z</dcterms:modified>
</cp:coreProperties>
</file>